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4" r:id="rId10"/>
    <p:sldId id="265" r:id="rId11"/>
    <p:sldId id="269" r:id="rId12"/>
    <p:sldId id="266" r:id="rId13"/>
    <p:sldId id="262" r:id="rId14"/>
    <p:sldId id="263" r:id="rId15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FC96E-4C51-4E6E-BAC4-80A1A3E21EF4}" v="17" dt="2021-05-24T17:02:11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C85FC96E-4C51-4E6E-BAC4-80A1A3E21EF4}"/>
    <pc:docChg chg="undo custSel addSld delSld modSld delMainMaster modNotesMaster">
      <pc:chgData name="Pascalle Cup" userId="acdf420d-3d1b-463e-9173-44ff0cd1b36a" providerId="ADAL" clId="{C85FC96E-4C51-4E6E-BAC4-80A1A3E21EF4}" dt="2021-05-25T07:30:38.991" v="1713" actId="2696"/>
      <pc:docMkLst>
        <pc:docMk/>
      </pc:docMkLst>
      <pc:sldChg chg="modSp mod">
        <pc:chgData name="Pascalle Cup" userId="acdf420d-3d1b-463e-9173-44ff0cd1b36a" providerId="ADAL" clId="{C85FC96E-4C51-4E6E-BAC4-80A1A3E21EF4}" dt="2021-05-18T13:40:54.390" v="755" actId="20577"/>
        <pc:sldMkLst>
          <pc:docMk/>
          <pc:sldMk cId="2768099394" sldId="257"/>
        </pc:sldMkLst>
        <pc:spChg chg="mod">
          <ac:chgData name="Pascalle Cup" userId="acdf420d-3d1b-463e-9173-44ff0cd1b36a" providerId="ADAL" clId="{C85FC96E-4C51-4E6E-BAC4-80A1A3E21EF4}" dt="2021-05-18T13:40:54.390" v="755" actId="20577"/>
          <ac:spMkLst>
            <pc:docMk/>
            <pc:sldMk cId="2768099394" sldId="257"/>
            <ac:spMk id="3" creationId="{6626ADCB-7BC6-450F-8BFB-62CE54440AB1}"/>
          </ac:spMkLst>
        </pc:spChg>
      </pc:sldChg>
      <pc:sldChg chg="modSp mod">
        <pc:chgData name="Pascalle Cup" userId="acdf420d-3d1b-463e-9173-44ff0cd1b36a" providerId="ADAL" clId="{C85FC96E-4C51-4E6E-BAC4-80A1A3E21EF4}" dt="2021-05-18T13:21:04.719" v="26" actId="20577"/>
        <pc:sldMkLst>
          <pc:docMk/>
          <pc:sldMk cId="1054132113" sldId="258"/>
        </pc:sldMkLst>
        <pc:spChg chg="mod">
          <ac:chgData name="Pascalle Cup" userId="acdf420d-3d1b-463e-9173-44ff0cd1b36a" providerId="ADAL" clId="{C85FC96E-4C51-4E6E-BAC4-80A1A3E21EF4}" dt="2021-05-18T13:21:04.719" v="26" actId="20577"/>
          <ac:spMkLst>
            <pc:docMk/>
            <pc:sldMk cId="1054132113" sldId="258"/>
            <ac:spMk id="5" creationId="{899B312C-0F53-40CC-9764-DF8C91E2C2C0}"/>
          </ac:spMkLst>
        </pc:spChg>
      </pc:sldChg>
      <pc:sldChg chg="modNotes">
        <pc:chgData name="Pascalle Cup" userId="acdf420d-3d1b-463e-9173-44ff0cd1b36a" providerId="ADAL" clId="{C85FC96E-4C51-4E6E-BAC4-80A1A3E21EF4}" dt="2021-05-24T17:02:11.095" v="787"/>
        <pc:sldMkLst>
          <pc:docMk/>
          <pc:sldMk cId="1040766342" sldId="261"/>
        </pc:sldMkLst>
      </pc:sldChg>
      <pc:sldChg chg="modSp modNotes">
        <pc:chgData name="Pascalle Cup" userId="acdf420d-3d1b-463e-9173-44ff0cd1b36a" providerId="ADAL" clId="{C85FC96E-4C51-4E6E-BAC4-80A1A3E21EF4}" dt="2021-05-24T17:02:11.095" v="787"/>
        <pc:sldMkLst>
          <pc:docMk/>
          <pc:sldMk cId="1580314870" sldId="262"/>
        </pc:sldMkLst>
        <pc:graphicFrameChg chg="mod">
          <ac:chgData name="Pascalle Cup" userId="acdf420d-3d1b-463e-9173-44ff0cd1b36a" providerId="ADAL" clId="{C85FC96E-4C51-4E6E-BAC4-80A1A3E21EF4}" dt="2021-05-18T13:34:35.653" v="44" actId="20577"/>
          <ac:graphicFrameMkLst>
            <pc:docMk/>
            <pc:sldMk cId="1580314870" sldId="262"/>
            <ac:graphicFrameMk id="22" creationId="{80A3F91F-AD84-4D61-A394-9B902AAA101B}"/>
          </ac:graphicFrameMkLst>
        </pc:graphicFrameChg>
      </pc:sldChg>
      <pc:sldChg chg="modSp mod">
        <pc:chgData name="Pascalle Cup" userId="acdf420d-3d1b-463e-9173-44ff0cd1b36a" providerId="ADAL" clId="{C85FC96E-4C51-4E6E-BAC4-80A1A3E21EF4}" dt="2021-05-24T17:13:35.415" v="1712" actId="20577"/>
        <pc:sldMkLst>
          <pc:docMk/>
          <pc:sldMk cId="3466003995" sldId="263"/>
        </pc:sldMkLst>
        <pc:spChg chg="mod">
          <ac:chgData name="Pascalle Cup" userId="acdf420d-3d1b-463e-9173-44ff0cd1b36a" providerId="ADAL" clId="{C85FC96E-4C51-4E6E-BAC4-80A1A3E21EF4}" dt="2021-05-24T17:13:35.415" v="1712" actId="20577"/>
          <ac:spMkLst>
            <pc:docMk/>
            <pc:sldMk cId="3466003995" sldId="263"/>
            <ac:spMk id="4" creationId="{95318306-4C17-40A9-A1C6-53ADD2BFE033}"/>
          </ac:spMkLst>
        </pc:spChg>
      </pc:sldChg>
      <pc:sldChg chg="addSp delSp modSp mod delAnim">
        <pc:chgData name="Pascalle Cup" userId="acdf420d-3d1b-463e-9173-44ff0cd1b36a" providerId="ADAL" clId="{C85FC96E-4C51-4E6E-BAC4-80A1A3E21EF4}" dt="2021-05-18T13:34:22.173" v="43" actId="1076"/>
        <pc:sldMkLst>
          <pc:docMk/>
          <pc:sldMk cId="3423289115" sldId="264"/>
        </pc:sldMkLst>
        <pc:spChg chg="add del mod">
          <ac:chgData name="Pascalle Cup" userId="acdf420d-3d1b-463e-9173-44ff0cd1b36a" providerId="ADAL" clId="{C85FC96E-4C51-4E6E-BAC4-80A1A3E21EF4}" dt="2021-05-18T13:22:16.787" v="30" actId="478"/>
          <ac:spMkLst>
            <pc:docMk/>
            <pc:sldMk cId="3423289115" sldId="264"/>
            <ac:spMk id="3" creationId="{E21F4994-6D83-44DF-BE9B-D816DD4490A8}"/>
          </ac:spMkLst>
        </pc:spChg>
        <pc:spChg chg="del">
          <ac:chgData name="Pascalle Cup" userId="acdf420d-3d1b-463e-9173-44ff0cd1b36a" providerId="ADAL" clId="{C85FC96E-4C51-4E6E-BAC4-80A1A3E21EF4}" dt="2021-05-18T13:21:57.131" v="27" actId="478"/>
          <ac:spMkLst>
            <pc:docMk/>
            <pc:sldMk cId="3423289115" sldId="264"/>
            <ac:spMk id="5" creationId="{573CB973-AF86-4EB6-84C0-AC7960C62D70}"/>
          </ac:spMkLst>
        </pc:spChg>
        <pc:picChg chg="add mod">
          <ac:chgData name="Pascalle Cup" userId="acdf420d-3d1b-463e-9173-44ff0cd1b36a" providerId="ADAL" clId="{C85FC96E-4C51-4E6E-BAC4-80A1A3E21EF4}" dt="2021-05-18T13:34:11.951" v="40" actId="1076"/>
          <ac:picMkLst>
            <pc:docMk/>
            <pc:sldMk cId="3423289115" sldId="264"/>
            <ac:picMk id="4" creationId="{D9CEA624-29DE-4067-9218-9260D578C3D8}"/>
          </ac:picMkLst>
        </pc:picChg>
        <pc:picChg chg="add mod">
          <ac:chgData name="Pascalle Cup" userId="acdf420d-3d1b-463e-9173-44ff0cd1b36a" providerId="ADAL" clId="{C85FC96E-4C51-4E6E-BAC4-80A1A3E21EF4}" dt="2021-05-18T13:34:22.173" v="43" actId="1076"/>
          <ac:picMkLst>
            <pc:docMk/>
            <pc:sldMk cId="3423289115" sldId="264"/>
            <ac:picMk id="1026" creationId="{B6069833-4BDB-479D-8095-3A75058C9325}"/>
          </ac:picMkLst>
        </pc:picChg>
      </pc:sldChg>
      <pc:sldChg chg="modSp mod">
        <pc:chgData name="Pascalle Cup" userId="acdf420d-3d1b-463e-9173-44ff0cd1b36a" providerId="ADAL" clId="{C85FC96E-4C51-4E6E-BAC4-80A1A3E21EF4}" dt="2021-05-18T13:41:07.793" v="756" actId="1076"/>
        <pc:sldMkLst>
          <pc:docMk/>
          <pc:sldMk cId="707844323" sldId="266"/>
        </pc:sldMkLst>
        <pc:picChg chg="mod">
          <ac:chgData name="Pascalle Cup" userId="acdf420d-3d1b-463e-9173-44ff0cd1b36a" providerId="ADAL" clId="{C85FC96E-4C51-4E6E-BAC4-80A1A3E21EF4}" dt="2021-05-18T13:41:07.793" v="756" actId="1076"/>
          <ac:picMkLst>
            <pc:docMk/>
            <pc:sldMk cId="707844323" sldId="266"/>
            <ac:picMk id="6" creationId="{8D0ED84E-5071-42AB-AFCE-AB23D7149162}"/>
          </ac:picMkLst>
        </pc:picChg>
      </pc:sldChg>
      <pc:sldChg chg="modSp del mod">
        <pc:chgData name="Pascalle Cup" userId="acdf420d-3d1b-463e-9173-44ff0cd1b36a" providerId="ADAL" clId="{C85FC96E-4C51-4E6E-BAC4-80A1A3E21EF4}" dt="2021-05-24T17:11:42.223" v="1566" actId="47"/>
        <pc:sldMkLst>
          <pc:docMk/>
          <pc:sldMk cId="1210151996" sldId="267"/>
        </pc:sldMkLst>
        <pc:picChg chg="mod">
          <ac:chgData name="Pascalle Cup" userId="acdf420d-3d1b-463e-9173-44ff0cd1b36a" providerId="ADAL" clId="{C85FC96E-4C51-4E6E-BAC4-80A1A3E21EF4}" dt="2021-05-24T16:55:38.092" v="757" actId="1076"/>
          <ac:picMkLst>
            <pc:docMk/>
            <pc:sldMk cId="1210151996" sldId="267"/>
            <ac:picMk id="11" creationId="{8A800F9D-BE0B-4D2F-B029-486FB1B0B515}"/>
          </ac:picMkLst>
        </pc:picChg>
        <pc:picChg chg="mod">
          <ac:chgData name="Pascalle Cup" userId="acdf420d-3d1b-463e-9173-44ff0cd1b36a" providerId="ADAL" clId="{C85FC96E-4C51-4E6E-BAC4-80A1A3E21EF4}" dt="2021-05-24T16:56:00.431" v="761" actId="1076"/>
          <ac:picMkLst>
            <pc:docMk/>
            <pc:sldMk cId="1210151996" sldId="267"/>
            <ac:picMk id="12" creationId="{D10FC9FC-FE07-407E-95A6-3232DD925970}"/>
          </ac:picMkLst>
        </pc:picChg>
      </pc:sldChg>
      <pc:sldChg chg="addSp delSp modSp new del mod setBg modAnim">
        <pc:chgData name="Pascalle Cup" userId="acdf420d-3d1b-463e-9173-44ff0cd1b36a" providerId="ADAL" clId="{C85FC96E-4C51-4E6E-BAC4-80A1A3E21EF4}" dt="2021-05-25T07:30:38.991" v="1713" actId="2696"/>
        <pc:sldMkLst>
          <pc:docMk/>
          <pc:sldMk cId="1904301005" sldId="268"/>
        </pc:sldMkLst>
        <pc:spChg chg="add del">
          <ac:chgData name="Pascalle Cup" userId="acdf420d-3d1b-463e-9173-44ff0cd1b36a" providerId="ADAL" clId="{C85FC96E-4C51-4E6E-BAC4-80A1A3E21EF4}" dt="2021-05-24T16:59:45.313" v="765" actId="26606"/>
          <ac:spMkLst>
            <pc:docMk/>
            <pc:sldMk cId="1904301005" sldId="268"/>
            <ac:spMk id="7" creationId="{2D2B266D-3625-4584-A5C3-7D3F672CFF30}"/>
          </ac:spMkLst>
        </pc:spChg>
        <pc:spChg chg="add del">
          <ac:chgData name="Pascalle Cup" userId="acdf420d-3d1b-463e-9173-44ff0cd1b36a" providerId="ADAL" clId="{C85FC96E-4C51-4E6E-BAC4-80A1A3E21EF4}" dt="2021-05-24T16:59:45.313" v="765" actId="26606"/>
          <ac:spMkLst>
            <pc:docMk/>
            <pc:sldMk cId="1904301005" sldId="268"/>
            <ac:spMk id="9" creationId="{C463B99A-73EE-4FBB-B7C4-F9F9BCC25C65}"/>
          </ac:spMkLst>
        </pc:spChg>
        <pc:spChg chg="add del">
          <ac:chgData name="Pascalle Cup" userId="acdf420d-3d1b-463e-9173-44ff0cd1b36a" providerId="ADAL" clId="{C85FC96E-4C51-4E6E-BAC4-80A1A3E21EF4}" dt="2021-05-24T16:59:45.313" v="765" actId="26606"/>
          <ac:spMkLst>
            <pc:docMk/>
            <pc:sldMk cId="1904301005" sldId="268"/>
            <ac:spMk id="11" creationId="{A5D2A5D1-BA0D-47D3-B051-DA7743C46E28}"/>
          </ac:spMkLst>
        </pc:spChg>
        <pc:picChg chg="add mod">
          <ac:chgData name="Pascalle Cup" userId="acdf420d-3d1b-463e-9173-44ff0cd1b36a" providerId="ADAL" clId="{C85FC96E-4C51-4E6E-BAC4-80A1A3E21EF4}" dt="2021-05-24T16:59:45.321" v="766" actId="26606"/>
          <ac:picMkLst>
            <pc:docMk/>
            <pc:sldMk cId="1904301005" sldId="268"/>
            <ac:picMk id="2" creationId="{37F65BB3-8234-496C-8095-BD5713E456E3}"/>
          </ac:picMkLst>
        </pc:picChg>
      </pc:sldChg>
      <pc:sldChg chg="addSp modSp new mod">
        <pc:chgData name="Pascalle Cup" userId="acdf420d-3d1b-463e-9173-44ff0cd1b36a" providerId="ADAL" clId="{C85FC96E-4C51-4E6E-BAC4-80A1A3E21EF4}" dt="2021-05-24T17:11:22.970" v="1564" actId="207"/>
        <pc:sldMkLst>
          <pc:docMk/>
          <pc:sldMk cId="524109971" sldId="269"/>
        </pc:sldMkLst>
        <pc:spChg chg="add mod">
          <ac:chgData name="Pascalle Cup" userId="acdf420d-3d1b-463e-9173-44ff0cd1b36a" providerId="ADAL" clId="{C85FC96E-4C51-4E6E-BAC4-80A1A3E21EF4}" dt="2021-05-24T17:10:32.730" v="1552" actId="120"/>
          <ac:spMkLst>
            <pc:docMk/>
            <pc:sldMk cId="524109971" sldId="269"/>
            <ac:spMk id="2" creationId="{300227C0-E7E3-4AA7-ADEC-EC11C231D911}"/>
          </ac:spMkLst>
        </pc:spChg>
        <pc:spChg chg="add mod">
          <ac:chgData name="Pascalle Cup" userId="acdf420d-3d1b-463e-9173-44ff0cd1b36a" providerId="ADAL" clId="{C85FC96E-4C51-4E6E-BAC4-80A1A3E21EF4}" dt="2021-05-24T17:11:05.020" v="1561" actId="1076"/>
          <ac:spMkLst>
            <pc:docMk/>
            <pc:sldMk cId="524109971" sldId="269"/>
            <ac:spMk id="4" creationId="{2BB25354-4386-4C1C-8018-B5E77A0C962B}"/>
          </ac:spMkLst>
        </pc:spChg>
        <pc:spChg chg="add mod">
          <ac:chgData name="Pascalle Cup" userId="acdf420d-3d1b-463e-9173-44ff0cd1b36a" providerId="ADAL" clId="{C85FC96E-4C51-4E6E-BAC4-80A1A3E21EF4}" dt="2021-05-24T17:11:22.970" v="1564" actId="207"/>
          <ac:spMkLst>
            <pc:docMk/>
            <pc:sldMk cId="524109971" sldId="269"/>
            <ac:spMk id="5" creationId="{8626D921-060A-4EEA-8682-121EC96C91DA}"/>
          </ac:spMkLst>
        </pc:spChg>
        <pc:picChg chg="add mod modCrop">
          <ac:chgData name="Pascalle Cup" userId="acdf420d-3d1b-463e-9173-44ff0cd1b36a" providerId="ADAL" clId="{C85FC96E-4C51-4E6E-BAC4-80A1A3E21EF4}" dt="2021-05-24T17:10:43.380" v="1555" actId="1076"/>
          <ac:picMkLst>
            <pc:docMk/>
            <pc:sldMk cId="524109971" sldId="269"/>
            <ac:picMk id="3" creationId="{103D6DE4-E3C6-4792-8AAD-2AA1010533D6}"/>
          </ac:picMkLst>
        </pc:picChg>
      </pc:sldChg>
      <pc:sldChg chg="new del">
        <pc:chgData name="Pascalle Cup" userId="acdf420d-3d1b-463e-9173-44ff0cd1b36a" providerId="ADAL" clId="{C85FC96E-4C51-4E6E-BAC4-80A1A3E21EF4}" dt="2021-05-24T17:11:28.015" v="1565" actId="47"/>
        <pc:sldMkLst>
          <pc:docMk/>
          <pc:sldMk cId="728720777" sldId="270"/>
        </pc:sldMkLst>
      </pc:sldChg>
      <pc:sldMasterChg chg="del delSldLayout">
        <pc:chgData name="Pascalle Cup" userId="acdf420d-3d1b-463e-9173-44ff0cd1b36a" providerId="ADAL" clId="{C85FC96E-4C51-4E6E-BAC4-80A1A3E21EF4}" dt="2021-05-24T17:11:42.223" v="1566" actId="47"/>
        <pc:sldMasterMkLst>
          <pc:docMk/>
          <pc:sldMasterMk cId="2014939749" sldId="2147483664"/>
        </pc:sldMasterMkLst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1525263568" sldId="2147483665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3386668034" sldId="2147483666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1306750326" sldId="2147483667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1087241052" sldId="2147483668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1389903022" sldId="2147483669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381395647" sldId="2147483670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2521352375" sldId="2147483671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1955136968" sldId="2147483672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2943872024" sldId="2147483673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147991313" sldId="2147483674"/>
          </pc:sldLayoutMkLst>
        </pc:sldLayoutChg>
        <pc:sldLayoutChg chg="del">
          <pc:chgData name="Pascalle Cup" userId="acdf420d-3d1b-463e-9173-44ff0cd1b36a" providerId="ADAL" clId="{C85FC96E-4C51-4E6E-BAC4-80A1A3E21EF4}" dt="2021-05-24T17:11:42.223" v="1566" actId="47"/>
          <pc:sldLayoutMkLst>
            <pc:docMk/>
            <pc:sldMasterMk cId="2014939749" sldId="2147483664"/>
            <pc:sldLayoutMk cId="1068341163" sldId="214748367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9AA46-AB77-45A2-BE81-231D63DCE36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D7BDAB-A767-4A6C-B971-5DDE132C0AE7}">
      <dgm:prSet/>
      <dgm:spPr/>
      <dgm:t>
        <a:bodyPr/>
        <a:lstStyle/>
        <a:p>
          <a:r>
            <a:rPr lang="nl-NL" b="0" i="0" dirty="0"/>
            <a:t>Keuzedelen zijn verplicht te volgen</a:t>
          </a:r>
          <a:endParaRPr lang="en-US" dirty="0"/>
        </a:p>
      </dgm:t>
    </dgm:pt>
    <dgm:pt modelId="{7312B060-4D0F-410B-B46B-3FC1DEE35C1A}" type="parTrans" cxnId="{2D019E60-831A-48D4-90E7-5A92922D1A29}">
      <dgm:prSet/>
      <dgm:spPr/>
      <dgm:t>
        <a:bodyPr/>
        <a:lstStyle/>
        <a:p>
          <a:endParaRPr lang="en-US"/>
        </a:p>
      </dgm:t>
    </dgm:pt>
    <dgm:pt modelId="{0916E3B1-D565-41B1-81E5-7859FF6AACD3}" type="sibTrans" cxnId="{2D019E60-831A-48D4-90E7-5A92922D1A29}">
      <dgm:prSet/>
      <dgm:spPr/>
      <dgm:t>
        <a:bodyPr/>
        <a:lstStyle/>
        <a:p>
          <a:endParaRPr lang="en-US"/>
        </a:p>
      </dgm:t>
    </dgm:pt>
    <dgm:pt modelId="{B5C44132-1FBC-484F-B4F5-45F71053D904}">
      <dgm:prSet/>
      <dgm:spPr/>
      <dgm:t>
        <a:bodyPr/>
        <a:lstStyle/>
        <a:p>
          <a:r>
            <a:rPr lang="nl-NL" b="0" i="0" dirty="0"/>
            <a:t>Studenten leggen over keuzedelen een examen af dat per keuzedeel verschilt </a:t>
          </a:r>
          <a:endParaRPr lang="en-US" dirty="0"/>
        </a:p>
      </dgm:t>
    </dgm:pt>
    <dgm:pt modelId="{7E69D732-D3AD-46C2-BCDA-95E11C98DF11}" type="parTrans" cxnId="{E2DBFB31-FA78-4249-AA69-7C1584C03F70}">
      <dgm:prSet/>
      <dgm:spPr/>
      <dgm:t>
        <a:bodyPr/>
        <a:lstStyle/>
        <a:p>
          <a:endParaRPr lang="en-US"/>
        </a:p>
      </dgm:t>
    </dgm:pt>
    <dgm:pt modelId="{AE816F98-A957-4346-8105-13146C6B2285}" type="sibTrans" cxnId="{E2DBFB31-FA78-4249-AA69-7C1584C03F70}">
      <dgm:prSet/>
      <dgm:spPr/>
      <dgm:t>
        <a:bodyPr/>
        <a:lstStyle/>
        <a:p>
          <a:endParaRPr lang="en-US"/>
        </a:p>
      </dgm:t>
    </dgm:pt>
    <dgm:pt modelId="{4F61F0C2-4118-48BC-B58D-91FA988AC9FA}">
      <dgm:prSet/>
      <dgm:spPr/>
      <dgm:t>
        <a:bodyPr/>
        <a:lstStyle/>
        <a:p>
          <a:r>
            <a:rPr lang="nl-NL" b="0" i="0" dirty="0"/>
            <a:t>Het examenresultaat over de keuzedelen telt mee om het MBO-diploma te halen</a:t>
          </a:r>
          <a:endParaRPr lang="en-US" dirty="0"/>
        </a:p>
      </dgm:t>
    </dgm:pt>
    <dgm:pt modelId="{D25E21C8-C952-4874-8BE9-95C67B3587D1}" type="parTrans" cxnId="{FE70C791-C6B1-47C0-9862-F36894591CAF}">
      <dgm:prSet/>
      <dgm:spPr/>
      <dgm:t>
        <a:bodyPr/>
        <a:lstStyle/>
        <a:p>
          <a:endParaRPr lang="en-US"/>
        </a:p>
      </dgm:t>
    </dgm:pt>
    <dgm:pt modelId="{6EBC571F-B8D1-47A2-8A1B-2E027DFC17CC}" type="sibTrans" cxnId="{FE70C791-C6B1-47C0-9862-F36894591CAF}">
      <dgm:prSet/>
      <dgm:spPr/>
      <dgm:t>
        <a:bodyPr/>
        <a:lstStyle/>
        <a:p>
          <a:endParaRPr lang="en-US"/>
        </a:p>
      </dgm:t>
    </dgm:pt>
    <dgm:pt modelId="{6BAA8923-1B74-4CA8-821E-0722551373C5}">
      <dgm:prSet/>
      <dgm:spPr/>
      <dgm:t>
        <a:bodyPr/>
        <a:lstStyle/>
        <a:p>
          <a:pPr rtl="0"/>
          <a:r>
            <a:rPr lang="nl-NL" dirty="0"/>
            <a:t>Het resultaat moet minimaal een 6 of een voldoende zijn. Het keuzedeelresultaat mag</a:t>
          </a:r>
          <a:r>
            <a:rPr lang="nl-NL" dirty="0">
              <a:latin typeface="Calibri Light" panose="020F0302020204030204"/>
            </a:rPr>
            <a:t> niet</a:t>
          </a:r>
          <a:r>
            <a:rPr lang="nl-NL" dirty="0"/>
            <a:t> lager zijn dan een 4</a:t>
          </a:r>
          <a:endParaRPr lang="en-US" dirty="0"/>
        </a:p>
      </dgm:t>
    </dgm:pt>
    <dgm:pt modelId="{B56EC2C7-5253-41D5-A784-95C751D78CE6}" type="parTrans" cxnId="{0567E705-F281-456B-9351-C13B17B7A786}">
      <dgm:prSet/>
      <dgm:spPr/>
      <dgm:t>
        <a:bodyPr/>
        <a:lstStyle/>
        <a:p>
          <a:endParaRPr lang="en-US"/>
        </a:p>
      </dgm:t>
    </dgm:pt>
    <dgm:pt modelId="{44B33D67-A062-40A9-BCF2-3E37AECCE587}" type="sibTrans" cxnId="{0567E705-F281-456B-9351-C13B17B7A786}">
      <dgm:prSet/>
      <dgm:spPr/>
      <dgm:t>
        <a:bodyPr/>
        <a:lstStyle/>
        <a:p>
          <a:endParaRPr lang="en-US"/>
        </a:p>
      </dgm:t>
    </dgm:pt>
    <dgm:pt modelId="{23E45BAD-CF2D-47A9-8365-8478BF178FFA}" type="pres">
      <dgm:prSet presAssocID="{D2A9AA46-AB77-45A2-BE81-231D63DCE361}" presName="vert0" presStyleCnt="0">
        <dgm:presLayoutVars>
          <dgm:dir/>
          <dgm:animOne val="branch"/>
          <dgm:animLvl val="lvl"/>
        </dgm:presLayoutVars>
      </dgm:prSet>
      <dgm:spPr/>
    </dgm:pt>
    <dgm:pt modelId="{1B16E2B7-7F1D-4267-9579-8EB345329671}" type="pres">
      <dgm:prSet presAssocID="{FCD7BDAB-A767-4A6C-B971-5DDE132C0AE7}" presName="thickLine" presStyleLbl="alignNode1" presStyleIdx="0" presStyleCnt="4"/>
      <dgm:spPr/>
    </dgm:pt>
    <dgm:pt modelId="{7FE835A5-B3B4-4920-A16E-B5EA94945D00}" type="pres">
      <dgm:prSet presAssocID="{FCD7BDAB-A767-4A6C-B971-5DDE132C0AE7}" presName="horz1" presStyleCnt="0"/>
      <dgm:spPr/>
    </dgm:pt>
    <dgm:pt modelId="{0C6C8407-505A-4A47-9F82-7E31DF9ADC0F}" type="pres">
      <dgm:prSet presAssocID="{FCD7BDAB-A767-4A6C-B971-5DDE132C0AE7}" presName="tx1" presStyleLbl="revTx" presStyleIdx="0" presStyleCnt="4"/>
      <dgm:spPr/>
    </dgm:pt>
    <dgm:pt modelId="{0099A38D-98D4-48BA-82DF-27DBA760930B}" type="pres">
      <dgm:prSet presAssocID="{FCD7BDAB-A767-4A6C-B971-5DDE132C0AE7}" presName="vert1" presStyleCnt="0"/>
      <dgm:spPr/>
    </dgm:pt>
    <dgm:pt modelId="{8707E3D9-605D-401D-B576-17B97666A62D}" type="pres">
      <dgm:prSet presAssocID="{B5C44132-1FBC-484F-B4F5-45F71053D904}" presName="thickLine" presStyleLbl="alignNode1" presStyleIdx="1" presStyleCnt="4"/>
      <dgm:spPr/>
    </dgm:pt>
    <dgm:pt modelId="{4065BC9F-8C61-4682-9C18-E6A7C5D6D3F7}" type="pres">
      <dgm:prSet presAssocID="{B5C44132-1FBC-484F-B4F5-45F71053D904}" presName="horz1" presStyleCnt="0"/>
      <dgm:spPr/>
    </dgm:pt>
    <dgm:pt modelId="{57CCC13E-4679-409E-8B32-D49C28FF3E32}" type="pres">
      <dgm:prSet presAssocID="{B5C44132-1FBC-484F-B4F5-45F71053D904}" presName="tx1" presStyleLbl="revTx" presStyleIdx="1" presStyleCnt="4"/>
      <dgm:spPr/>
    </dgm:pt>
    <dgm:pt modelId="{C8434D53-EF4B-495A-82AF-01FEE9BDEF86}" type="pres">
      <dgm:prSet presAssocID="{B5C44132-1FBC-484F-B4F5-45F71053D904}" presName="vert1" presStyleCnt="0"/>
      <dgm:spPr/>
    </dgm:pt>
    <dgm:pt modelId="{508ACBAC-9F96-4580-A1B2-A7EE227B162D}" type="pres">
      <dgm:prSet presAssocID="{4F61F0C2-4118-48BC-B58D-91FA988AC9FA}" presName="thickLine" presStyleLbl="alignNode1" presStyleIdx="2" presStyleCnt="4"/>
      <dgm:spPr/>
    </dgm:pt>
    <dgm:pt modelId="{9F634DE6-846F-4B69-BCAE-6CF71115A09E}" type="pres">
      <dgm:prSet presAssocID="{4F61F0C2-4118-48BC-B58D-91FA988AC9FA}" presName="horz1" presStyleCnt="0"/>
      <dgm:spPr/>
    </dgm:pt>
    <dgm:pt modelId="{1A0791BF-8855-4B42-9974-2687E923A415}" type="pres">
      <dgm:prSet presAssocID="{4F61F0C2-4118-48BC-B58D-91FA988AC9FA}" presName="tx1" presStyleLbl="revTx" presStyleIdx="2" presStyleCnt="4"/>
      <dgm:spPr/>
    </dgm:pt>
    <dgm:pt modelId="{050A785B-B9DF-4F03-84BC-A0025C2D12D2}" type="pres">
      <dgm:prSet presAssocID="{4F61F0C2-4118-48BC-B58D-91FA988AC9FA}" presName="vert1" presStyleCnt="0"/>
      <dgm:spPr/>
    </dgm:pt>
    <dgm:pt modelId="{D7718985-5DE6-4EEA-B72C-02E61B12AF66}" type="pres">
      <dgm:prSet presAssocID="{6BAA8923-1B74-4CA8-821E-0722551373C5}" presName="thickLine" presStyleLbl="alignNode1" presStyleIdx="3" presStyleCnt="4"/>
      <dgm:spPr/>
    </dgm:pt>
    <dgm:pt modelId="{33754789-B9FB-4FB4-8E63-4C29249513F0}" type="pres">
      <dgm:prSet presAssocID="{6BAA8923-1B74-4CA8-821E-0722551373C5}" presName="horz1" presStyleCnt="0"/>
      <dgm:spPr/>
    </dgm:pt>
    <dgm:pt modelId="{29749EA6-9C7F-410C-B3F2-79DDBA2DAF44}" type="pres">
      <dgm:prSet presAssocID="{6BAA8923-1B74-4CA8-821E-0722551373C5}" presName="tx1" presStyleLbl="revTx" presStyleIdx="3" presStyleCnt="4"/>
      <dgm:spPr/>
    </dgm:pt>
    <dgm:pt modelId="{CE780C41-4D5B-4271-BB43-B2FC4FFD36B8}" type="pres">
      <dgm:prSet presAssocID="{6BAA8923-1B74-4CA8-821E-0722551373C5}" presName="vert1" presStyleCnt="0"/>
      <dgm:spPr/>
    </dgm:pt>
  </dgm:ptLst>
  <dgm:cxnLst>
    <dgm:cxn modelId="{E7415405-DBEF-4B94-AFF8-CF7CEED59BA6}" type="presOf" srcId="{6BAA8923-1B74-4CA8-821E-0722551373C5}" destId="{29749EA6-9C7F-410C-B3F2-79DDBA2DAF44}" srcOrd="0" destOrd="0" presId="urn:microsoft.com/office/officeart/2008/layout/LinedList"/>
    <dgm:cxn modelId="{0567E705-F281-456B-9351-C13B17B7A786}" srcId="{D2A9AA46-AB77-45A2-BE81-231D63DCE361}" destId="{6BAA8923-1B74-4CA8-821E-0722551373C5}" srcOrd="3" destOrd="0" parTransId="{B56EC2C7-5253-41D5-A784-95C751D78CE6}" sibTransId="{44B33D67-A062-40A9-BCF2-3E37AECCE587}"/>
    <dgm:cxn modelId="{E2DBFB31-FA78-4249-AA69-7C1584C03F70}" srcId="{D2A9AA46-AB77-45A2-BE81-231D63DCE361}" destId="{B5C44132-1FBC-484F-B4F5-45F71053D904}" srcOrd="1" destOrd="0" parTransId="{7E69D732-D3AD-46C2-BCDA-95E11C98DF11}" sibTransId="{AE816F98-A957-4346-8105-13146C6B2285}"/>
    <dgm:cxn modelId="{6D98E340-91BC-4266-9D6D-8E9656C2B6D4}" type="presOf" srcId="{B5C44132-1FBC-484F-B4F5-45F71053D904}" destId="{57CCC13E-4679-409E-8B32-D49C28FF3E32}" srcOrd="0" destOrd="0" presId="urn:microsoft.com/office/officeart/2008/layout/LinedList"/>
    <dgm:cxn modelId="{2D019E60-831A-48D4-90E7-5A92922D1A29}" srcId="{D2A9AA46-AB77-45A2-BE81-231D63DCE361}" destId="{FCD7BDAB-A767-4A6C-B971-5DDE132C0AE7}" srcOrd="0" destOrd="0" parTransId="{7312B060-4D0F-410B-B46B-3FC1DEE35C1A}" sibTransId="{0916E3B1-D565-41B1-81E5-7859FF6AACD3}"/>
    <dgm:cxn modelId="{FE70C791-C6B1-47C0-9862-F36894591CAF}" srcId="{D2A9AA46-AB77-45A2-BE81-231D63DCE361}" destId="{4F61F0C2-4118-48BC-B58D-91FA988AC9FA}" srcOrd="2" destOrd="0" parTransId="{D25E21C8-C952-4874-8BE9-95C67B3587D1}" sibTransId="{6EBC571F-B8D1-47A2-8A1B-2E027DFC17CC}"/>
    <dgm:cxn modelId="{AFEDC6C2-FB39-4914-8068-3693A8D4E900}" type="presOf" srcId="{D2A9AA46-AB77-45A2-BE81-231D63DCE361}" destId="{23E45BAD-CF2D-47A9-8365-8478BF178FFA}" srcOrd="0" destOrd="0" presId="urn:microsoft.com/office/officeart/2008/layout/LinedList"/>
    <dgm:cxn modelId="{9C074CCF-7849-4C1A-AC81-22F1F1274AF4}" type="presOf" srcId="{FCD7BDAB-A767-4A6C-B971-5DDE132C0AE7}" destId="{0C6C8407-505A-4A47-9F82-7E31DF9ADC0F}" srcOrd="0" destOrd="0" presId="urn:microsoft.com/office/officeart/2008/layout/LinedList"/>
    <dgm:cxn modelId="{7381A1D9-28E5-469E-BE0A-132E834A153D}" type="presOf" srcId="{4F61F0C2-4118-48BC-B58D-91FA988AC9FA}" destId="{1A0791BF-8855-4B42-9974-2687E923A415}" srcOrd="0" destOrd="0" presId="urn:microsoft.com/office/officeart/2008/layout/LinedList"/>
    <dgm:cxn modelId="{642DD475-E701-4B0D-B0E4-DCD1874C0391}" type="presParOf" srcId="{23E45BAD-CF2D-47A9-8365-8478BF178FFA}" destId="{1B16E2B7-7F1D-4267-9579-8EB345329671}" srcOrd="0" destOrd="0" presId="urn:microsoft.com/office/officeart/2008/layout/LinedList"/>
    <dgm:cxn modelId="{2BBF06B3-82A9-42CF-B446-85ED1EAA71A3}" type="presParOf" srcId="{23E45BAD-CF2D-47A9-8365-8478BF178FFA}" destId="{7FE835A5-B3B4-4920-A16E-B5EA94945D00}" srcOrd="1" destOrd="0" presId="urn:microsoft.com/office/officeart/2008/layout/LinedList"/>
    <dgm:cxn modelId="{245F42DD-C1D7-4F13-A2E0-1340F9A951C3}" type="presParOf" srcId="{7FE835A5-B3B4-4920-A16E-B5EA94945D00}" destId="{0C6C8407-505A-4A47-9F82-7E31DF9ADC0F}" srcOrd="0" destOrd="0" presId="urn:microsoft.com/office/officeart/2008/layout/LinedList"/>
    <dgm:cxn modelId="{0EFE2C5E-E3C8-494B-9ED9-01B6E7F8B2FB}" type="presParOf" srcId="{7FE835A5-B3B4-4920-A16E-B5EA94945D00}" destId="{0099A38D-98D4-48BA-82DF-27DBA760930B}" srcOrd="1" destOrd="0" presId="urn:microsoft.com/office/officeart/2008/layout/LinedList"/>
    <dgm:cxn modelId="{E5197B4B-2DFF-4C98-B47E-CBBE2EFD7926}" type="presParOf" srcId="{23E45BAD-CF2D-47A9-8365-8478BF178FFA}" destId="{8707E3D9-605D-401D-B576-17B97666A62D}" srcOrd="2" destOrd="0" presId="urn:microsoft.com/office/officeart/2008/layout/LinedList"/>
    <dgm:cxn modelId="{487897BC-33F9-49AE-A0DE-DF9412C2F7B7}" type="presParOf" srcId="{23E45BAD-CF2D-47A9-8365-8478BF178FFA}" destId="{4065BC9F-8C61-4682-9C18-E6A7C5D6D3F7}" srcOrd="3" destOrd="0" presId="urn:microsoft.com/office/officeart/2008/layout/LinedList"/>
    <dgm:cxn modelId="{64CA2EEF-B019-4416-A41C-45FB7371435E}" type="presParOf" srcId="{4065BC9F-8C61-4682-9C18-E6A7C5D6D3F7}" destId="{57CCC13E-4679-409E-8B32-D49C28FF3E32}" srcOrd="0" destOrd="0" presId="urn:microsoft.com/office/officeart/2008/layout/LinedList"/>
    <dgm:cxn modelId="{E4FC483B-8266-4ACF-BE19-FED719B35161}" type="presParOf" srcId="{4065BC9F-8C61-4682-9C18-E6A7C5D6D3F7}" destId="{C8434D53-EF4B-495A-82AF-01FEE9BDEF86}" srcOrd="1" destOrd="0" presId="urn:microsoft.com/office/officeart/2008/layout/LinedList"/>
    <dgm:cxn modelId="{ABBBE18A-18AA-48A1-BA4F-568B9E4EBC33}" type="presParOf" srcId="{23E45BAD-CF2D-47A9-8365-8478BF178FFA}" destId="{508ACBAC-9F96-4580-A1B2-A7EE227B162D}" srcOrd="4" destOrd="0" presId="urn:microsoft.com/office/officeart/2008/layout/LinedList"/>
    <dgm:cxn modelId="{9054D4E4-8596-43B4-9A71-2ED82B88F2EC}" type="presParOf" srcId="{23E45BAD-CF2D-47A9-8365-8478BF178FFA}" destId="{9F634DE6-846F-4B69-BCAE-6CF71115A09E}" srcOrd="5" destOrd="0" presId="urn:microsoft.com/office/officeart/2008/layout/LinedList"/>
    <dgm:cxn modelId="{FE12C6AC-D9A0-478D-BD23-D9D4DDD4B472}" type="presParOf" srcId="{9F634DE6-846F-4B69-BCAE-6CF71115A09E}" destId="{1A0791BF-8855-4B42-9974-2687E923A415}" srcOrd="0" destOrd="0" presId="urn:microsoft.com/office/officeart/2008/layout/LinedList"/>
    <dgm:cxn modelId="{637A484C-C3FB-457D-BEF9-24637540B4FC}" type="presParOf" srcId="{9F634DE6-846F-4B69-BCAE-6CF71115A09E}" destId="{050A785B-B9DF-4F03-84BC-A0025C2D12D2}" srcOrd="1" destOrd="0" presId="urn:microsoft.com/office/officeart/2008/layout/LinedList"/>
    <dgm:cxn modelId="{EF4CE245-6637-46D6-9574-A96766F2BD2C}" type="presParOf" srcId="{23E45BAD-CF2D-47A9-8365-8478BF178FFA}" destId="{D7718985-5DE6-4EEA-B72C-02E61B12AF66}" srcOrd="6" destOrd="0" presId="urn:microsoft.com/office/officeart/2008/layout/LinedList"/>
    <dgm:cxn modelId="{307C9A4B-2BB9-467C-B587-2E769530053A}" type="presParOf" srcId="{23E45BAD-CF2D-47A9-8365-8478BF178FFA}" destId="{33754789-B9FB-4FB4-8E63-4C29249513F0}" srcOrd="7" destOrd="0" presId="urn:microsoft.com/office/officeart/2008/layout/LinedList"/>
    <dgm:cxn modelId="{9FBCF402-C3D7-484C-AFBF-47C4F8E888BA}" type="presParOf" srcId="{33754789-B9FB-4FB4-8E63-4C29249513F0}" destId="{29749EA6-9C7F-410C-B3F2-79DDBA2DAF44}" srcOrd="0" destOrd="0" presId="urn:microsoft.com/office/officeart/2008/layout/LinedList"/>
    <dgm:cxn modelId="{5CE741F4-0C8A-4F43-86C2-C5C11243494B}" type="presParOf" srcId="{33754789-B9FB-4FB4-8E63-4C29249513F0}" destId="{CE780C41-4D5B-4271-BB43-B2FC4FFD36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C160F-E8EF-4ED3-88DC-C9274D8EBB6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0A1EFF-41AA-4D55-AECC-88BB5A9EAAD8}">
      <dgm:prSet/>
      <dgm:spPr/>
      <dgm:t>
        <a:bodyPr/>
        <a:lstStyle/>
        <a:p>
          <a:r>
            <a:rPr lang="nl-NL"/>
            <a:t>1. Coachen bij voeding en beweging in de wellness</a:t>
          </a:r>
          <a:endParaRPr lang="en-US"/>
        </a:p>
      </dgm:t>
    </dgm:pt>
    <dgm:pt modelId="{4833F485-10D9-4720-975D-69882ABDD96F}" type="parTrans" cxnId="{29FA2F24-8DD6-451D-986E-63A52690D30B}">
      <dgm:prSet/>
      <dgm:spPr/>
      <dgm:t>
        <a:bodyPr/>
        <a:lstStyle/>
        <a:p>
          <a:endParaRPr lang="en-US"/>
        </a:p>
      </dgm:t>
    </dgm:pt>
    <dgm:pt modelId="{AF2736A7-3A2D-412A-A52F-F90D75475BA1}" type="sibTrans" cxnId="{29FA2F24-8DD6-451D-986E-63A52690D30B}">
      <dgm:prSet/>
      <dgm:spPr/>
      <dgm:t>
        <a:bodyPr/>
        <a:lstStyle/>
        <a:p>
          <a:endParaRPr lang="en-US"/>
        </a:p>
      </dgm:t>
    </dgm:pt>
    <dgm:pt modelId="{AAD0305D-85FB-4FE7-8011-249C930D4AD8}">
      <dgm:prSet/>
      <dgm:spPr/>
      <dgm:t>
        <a:bodyPr/>
        <a:lstStyle/>
        <a:p>
          <a:r>
            <a:rPr lang="nl-NL"/>
            <a:t>2. De Levende tuin  </a:t>
          </a:r>
          <a:endParaRPr lang="en-US"/>
        </a:p>
      </dgm:t>
    </dgm:pt>
    <dgm:pt modelId="{54ACC49A-BACB-4263-8120-24D95D8A87DF}" type="parTrans" cxnId="{D75E112C-0091-4EF4-9161-E9F4ADB96F1D}">
      <dgm:prSet/>
      <dgm:spPr/>
      <dgm:t>
        <a:bodyPr/>
        <a:lstStyle/>
        <a:p>
          <a:endParaRPr lang="en-US"/>
        </a:p>
      </dgm:t>
    </dgm:pt>
    <dgm:pt modelId="{90F73207-51B6-4BD0-AD6D-FDC81847752C}" type="sibTrans" cxnId="{D75E112C-0091-4EF4-9161-E9F4ADB96F1D}">
      <dgm:prSet/>
      <dgm:spPr/>
      <dgm:t>
        <a:bodyPr/>
        <a:lstStyle/>
        <a:p>
          <a:endParaRPr lang="en-US"/>
        </a:p>
      </dgm:t>
    </dgm:pt>
    <dgm:pt modelId="{B099032C-F0B7-4F4F-9955-FEA98D09D1AD}">
      <dgm:prSet/>
      <dgm:spPr/>
      <dgm:t>
        <a:bodyPr/>
        <a:lstStyle/>
        <a:p>
          <a:r>
            <a:rPr lang="nl-NL" dirty="0"/>
            <a:t>3. Jongerenwerk </a:t>
          </a:r>
          <a:endParaRPr lang="en-US" dirty="0"/>
        </a:p>
      </dgm:t>
    </dgm:pt>
    <dgm:pt modelId="{EBD19CE5-DF14-48A5-875F-E66B5E70839B}" type="parTrans" cxnId="{003B5D54-0075-4D29-A378-25BD189CE9AD}">
      <dgm:prSet/>
      <dgm:spPr/>
      <dgm:t>
        <a:bodyPr/>
        <a:lstStyle/>
        <a:p>
          <a:endParaRPr lang="en-US"/>
        </a:p>
      </dgm:t>
    </dgm:pt>
    <dgm:pt modelId="{C9EA4262-BCE4-4954-9F4F-6D0CC9F53A3F}" type="sibTrans" cxnId="{003B5D54-0075-4D29-A378-25BD189CE9AD}">
      <dgm:prSet/>
      <dgm:spPr/>
      <dgm:t>
        <a:bodyPr/>
        <a:lstStyle/>
        <a:p>
          <a:endParaRPr lang="en-US"/>
        </a:p>
      </dgm:t>
    </dgm:pt>
    <dgm:pt modelId="{B7B65F14-4309-45EA-AC3E-1DD6B9EB7B01}" type="pres">
      <dgm:prSet presAssocID="{025C160F-E8EF-4ED3-88DC-C9274D8EBB6E}" presName="vert0" presStyleCnt="0">
        <dgm:presLayoutVars>
          <dgm:dir/>
          <dgm:animOne val="branch"/>
          <dgm:animLvl val="lvl"/>
        </dgm:presLayoutVars>
      </dgm:prSet>
      <dgm:spPr/>
    </dgm:pt>
    <dgm:pt modelId="{0556BBB5-8975-44BD-AE3B-82FCA0FC1601}" type="pres">
      <dgm:prSet presAssocID="{090A1EFF-41AA-4D55-AECC-88BB5A9EAAD8}" presName="thickLine" presStyleLbl="alignNode1" presStyleIdx="0" presStyleCnt="3"/>
      <dgm:spPr/>
    </dgm:pt>
    <dgm:pt modelId="{BFBAED4A-52ED-44FD-9CEF-E03C5F2B3A1E}" type="pres">
      <dgm:prSet presAssocID="{090A1EFF-41AA-4D55-AECC-88BB5A9EAAD8}" presName="horz1" presStyleCnt="0"/>
      <dgm:spPr/>
    </dgm:pt>
    <dgm:pt modelId="{3408F9AF-A478-48DD-B3EA-5C5BCB76A6D7}" type="pres">
      <dgm:prSet presAssocID="{090A1EFF-41AA-4D55-AECC-88BB5A9EAAD8}" presName="tx1" presStyleLbl="revTx" presStyleIdx="0" presStyleCnt="3"/>
      <dgm:spPr/>
    </dgm:pt>
    <dgm:pt modelId="{9136E219-E350-4A99-9209-CC7049497BBB}" type="pres">
      <dgm:prSet presAssocID="{090A1EFF-41AA-4D55-AECC-88BB5A9EAAD8}" presName="vert1" presStyleCnt="0"/>
      <dgm:spPr/>
    </dgm:pt>
    <dgm:pt modelId="{9C40F130-FA7B-4A29-A30C-2E3F8C1E8287}" type="pres">
      <dgm:prSet presAssocID="{AAD0305D-85FB-4FE7-8011-249C930D4AD8}" presName="thickLine" presStyleLbl="alignNode1" presStyleIdx="1" presStyleCnt="3"/>
      <dgm:spPr/>
    </dgm:pt>
    <dgm:pt modelId="{1D1D548A-0C2B-4634-8F7A-511E4D226C7F}" type="pres">
      <dgm:prSet presAssocID="{AAD0305D-85FB-4FE7-8011-249C930D4AD8}" presName="horz1" presStyleCnt="0"/>
      <dgm:spPr/>
    </dgm:pt>
    <dgm:pt modelId="{AE33FD3F-2EFA-4909-AF2B-CA0090452AB0}" type="pres">
      <dgm:prSet presAssocID="{AAD0305D-85FB-4FE7-8011-249C930D4AD8}" presName="tx1" presStyleLbl="revTx" presStyleIdx="1" presStyleCnt="3"/>
      <dgm:spPr/>
    </dgm:pt>
    <dgm:pt modelId="{5291911B-F408-42C8-8207-F126856A25A6}" type="pres">
      <dgm:prSet presAssocID="{AAD0305D-85FB-4FE7-8011-249C930D4AD8}" presName="vert1" presStyleCnt="0"/>
      <dgm:spPr/>
    </dgm:pt>
    <dgm:pt modelId="{DCD4258B-EF55-4BCC-8020-0C3A141C0170}" type="pres">
      <dgm:prSet presAssocID="{B099032C-F0B7-4F4F-9955-FEA98D09D1AD}" presName="thickLine" presStyleLbl="alignNode1" presStyleIdx="2" presStyleCnt="3"/>
      <dgm:spPr/>
    </dgm:pt>
    <dgm:pt modelId="{C5E7E9AC-2047-4011-8A71-30B61ED4FFCC}" type="pres">
      <dgm:prSet presAssocID="{B099032C-F0B7-4F4F-9955-FEA98D09D1AD}" presName="horz1" presStyleCnt="0"/>
      <dgm:spPr/>
    </dgm:pt>
    <dgm:pt modelId="{950E8336-5D1F-4132-AFD4-F31200D617C3}" type="pres">
      <dgm:prSet presAssocID="{B099032C-F0B7-4F4F-9955-FEA98D09D1AD}" presName="tx1" presStyleLbl="revTx" presStyleIdx="2" presStyleCnt="3"/>
      <dgm:spPr/>
    </dgm:pt>
    <dgm:pt modelId="{817E98D2-5D89-42BA-9FBC-2AC25C39877A}" type="pres">
      <dgm:prSet presAssocID="{B099032C-F0B7-4F4F-9955-FEA98D09D1AD}" presName="vert1" presStyleCnt="0"/>
      <dgm:spPr/>
    </dgm:pt>
  </dgm:ptLst>
  <dgm:cxnLst>
    <dgm:cxn modelId="{29FA2F24-8DD6-451D-986E-63A52690D30B}" srcId="{025C160F-E8EF-4ED3-88DC-C9274D8EBB6E}" destId="{090A1EFF-41AA-4D55-AECC-88BB5A9EAAD8}" srcOrd="0" destOrd="0" parTransId="{4833F485-10D9-4720-975D-69882ABDD96F}" sibTransId="{AF2736A7-3A2D-412A-A52F-F90D75475BA1}"/>
    <dgm:cxn modelId="{D75E112C-0091-4EF4-9161-E9F4ADB96F1D}" srcId="{025C160F-E8EF-4ED3-88DC-C9274D8EBB6E}" destId="{AAD0305D-85FB-4FE7-8011-249C930D4AD8}" srcOrd="1" destOrd="0" parTransId="{54ACC49A-BACB-4263-8120-24D95D8A87DF}" sibTransId="{90F73207-51B6-4BD0-AD6D-FDC81847752C}"/>
    <dgm:cxn modelId="{003B5D54-0075-4D29-A378-25BD189CE9AD}" srcId="{025C160F-E8EF-4ED3-88DC-C9274D8EBB6E}" destId="{B099032C-F0B7-4F4F-9955-FEA98D09D1AD}" srcOrd="2" destOrd="0" parTransId="{EBD19CE5-DF14-48A5-875F-E66B5E70839B}" sibTransId="{C9EA4262-BCE4-4954-9F4F-6D0CC9F53A3F}"/>
    <dgm:cxn modelId="{D09695C0-A890-49EA-B1C8-5A48E3EECF79}" type="presOf" srcId="{AAD0305D-85FB-4FE7-8011-249C930D4AD8}" destId="{AE33FD3F-2EFA-4909-AF2B-CA0090452AB0}" srcOrd="0" destOrd="0" presId="urn:microsoft.com/office/officeart/2008/layout/LinedList"/>
    <dgm:cxn modelId="{EF84DDCE-4FE0-4D87-B52E-556BB45694E1}" type="presOf" srcId="{B099032C-F0B7-4F4F-9955-FEA98D09D1AD}" destId="{950E8336-5D1F-4132-AFD4-F31200D617C3}" srcOrd="0" destOrd="0" presId="urn:microsoft.com/office/officeart/2008/layout/LinedList"/>
    <dgm:cxn modelId="{36A0B0E6-84F8-4578-AA3D-0E02613506E9}" type="presOf" srcId="{090A1EFF-41AA-4D55-AECC-88BB5A9EAAD8}" destId="{3408F9AF-A478-48DD-B3EA-5C5BCB76A6D7}" srcOrd="0" destOrd="0" presId="urn:microsoft.com/office/officeart/2008/layout/LinedList"/>
    <dgm:cxn modelId="{DE79F4EF-481D-4841-81DB-33206A5107E1}" type="presOf" srcId="{025C160F-E8EF-4ED3-88DC-C9274D8EBB6E}" destId="{B7B65F14-4309-45EA-AC3E-1DD6B9EB7B01}" srcOrd="0" destOrd="0" presId="urn:microsoft.com/office/officeart/2008/layout/LinedList"/>
    <dgm:cxn modelId="{515F02E5-C55D-4DE2-97A4-82B8AA93E562}" type="presParOf" srcId="{B7B65F14-4309-45EA-AC3E-1DD6B9EB7B01}" destId="{0556BBB5-8975-44BD-AE3B-82FCA0FC1601}" srcOrd="0" destOrd="0" presId="urn:microsoft.com/office/officeart/2008/layout/LinedList"/>
    <dgm:cxn modelId="{8148D541-0FE8-4CF2-ABEC-BEEF7D0AD7AF}" type="presParOf" srcId="{B7B65F14-4309-45EA-AC3E-1DD6B9EB7B01}" destId="{BFBAED4A-52ED-44FD-9CEF-E03C5F2B3A1E}" srcOrd="1" destOrd="0" presId="urn:microsoft.com/office/officeart/2008/layout/LinedList"/>
    <dgm:cxn modelId="{A34AD4C1-CDB4-43C3-9861-2D1E4F4A3F3F}" type="presParOf" srcId="{BFBAED4A-52ED-44FD-9CEF-E03C5F2B3A1E}" destId="{3408F9AF-A478-48DD-B3EA-5C5BCB76A6D7}" srcOrd="0" destOrd="0" presId="urn:microsoft.com/office/officeart/2008/layout/LinedList"/>
    <dgm:cxn modelId="{EE559CA0-5B00-4FB8-973B-9419CC916EDB}" type="presParOf" srcId="{BFBAED4A-52ED-44FD-9CEF-E03C5F2B3A1E}" destId="{9136E219-E350-4A99-9209-CC7049497BBB}" srcOrd="1" destOrd="0" presId="urn:microsoft.com/office/officeart/2008/layout/LinedList"/>
    <dgm:cxn modelId="{3A50D8D8-ED0E-487A-B0BF-F0161B0C17EC}" type="presParOf" srcId="{B7B65F14-4309-45EA-AC3E-1DD6B9EB7B01}" destId="{9C40F130-FA7B-4A29-A30C-2E3F8C1E8287}" srcOrd="2" destOrd="0" presId="urn:microsoft.com/office/officeart/2008/layout/LinedList"/>
    <dgm:cxn modelId="{E11E4D9C-4E62-42E9-BDF2-19C70A48E090}" type="presParOf" srcId="{B7B65F14-4309-45EA-AC3E-1DD6B9EB7B01}" destId="{1D1D548A-0C2B-4634-8F7A-511E4D226C7F}" srcOrd="3" destOrd="0" presId="urn:microsoft.com/office/officeart/2008/layout/LinedList"/>
    <dgm:cxn modelId="{E6AF2922-C21B-4079-9010-E70B0BA152EE}" type="presParOf" srcId="{1D1D548A-0C2B-4634-8F7A-511E4D226C7F}" destId="{AE33FD3F-2EFA-4909-AF2B-CA0090452AB0}" srcOrd="0" destOrd="0" presId="urn:microsoft.com/office/officeart/2008/layout/LinedList"/>
    <dgm:cxn modelId="{C18BF55A-8646-4167-A7F5-F7C5C209B36C}" type="presParOf" srcId="{1D1D548A-0C2B-4634-8F7A-511E4D226C7F}" destId="{5291911B-F408-42C8-8207-F126856A25A6}" srcOrd="1" destOrd="0" presId="urn:microsoft.com/office/officeart/2008/layout/LinedList"/>
    <dgm:cxn modelId="{72AE6DE7-BD62-4AEB-B58A-FC2B0FC2731D}" type="presParOf" srcId="{B7B65F14-4309-45EA-AC3E-1DD6B9EB7B01}" destId="{DCD4258B-EF55-4BCC-8020-0C3A141C0170}" srcOrd="4" destOrd="0" presId="urn:microsoft.com/office/officeart/2008/layout/LinedList"/>
    <dgm:cxn modelId="{112906A7-6888-4BF7-9A2E-56097F19CC59}" type="presParOf" srcId="{B7B65F14-4309-45EA-AC3E-1DD6B9EB7B01}" destId="{C5E7E9AC-2047-4011-8A71-30B61ED4FFCC}" srcOrd="5" destOrd="0" presId="urn:microsoft.com/office/officeart/2008/layout/LinedList"/>
    <dgm:cxn modelId="{54C8419E-E6F5-4CAA-9579-734A8F7FCF44}" type="presParOf" srcId="{C5E7E9AC-2047-4011-8A71-30B61ED4FFCC}" destId="{950E8336-5D1F-4132-AFD4-F31200D617C3}" srcOrd="0" destOrd="0" presId="urn:microsoft.com/office/officeart/2008/layout/LinedList"/>
    <dgm:cxn modelId="{A218364A-79E1-4DA1-B846-AD5A8BDF4413}" type="presParOf" srcId="{C5E7E9AC-2047-4011-8A71-30B61ED4FFCC}" destId="{817E98D2-5D89-42BA-9FBC-2AC25C3987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6E2B7-7F1D-4267-9579-8EB34532967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C8407-505A-4A47-9F82-7E31DF9ADC0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i="0" kern="1200" dirty="0"/>
            <a:t>Keuzedelen zijn verplicht te volgen</a:t>
          </a:r>
          <a:endParaRPr lang="en-US" sz="2700" kern="1200" dirty="0"/>
        </a:p>
      </dsp:txBody>
      <dsp:txXfrm>
        <a:off x="0" y="0"/>
        <a:ext cx="6900512" cy="1384035"/>
      </dsp:txXfrm>
    </dsp:sp>
    <dsp:sp modelId="{8707E3D9-605D-401D-B576-17B97666A62D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C13E-4679-409E-8B32-D49C28FF3E3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i="0" kern="1200" dirty="0"/>
            <a:t>Studenten leggen over keuzedelen een examen af dat per keuzedeel verschilt </a:t>
          </a:r>
          <a:endParaRPr lang="en-US" sz="2700" kern="1200" dirty="0"/>
        </a:p>
      </dsp:txBody>
      <dsp:txXfrm>
        <a:off x="0" y="1384035"/>
        <a:ext cx="6900512" cy="1384035"/>
      </dsp:txXfrm>
    </dsp:sp>
    <dsp:sp modelId="{508ACBAC-9F96-4580-A1B2-A7EE227B162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791BF-8855-4B42-9974-2687E923A41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i="0" kern="1200" dirty="0"/>
            <a:t>Het examenresultaat over de keuzedelen telt mee om het MBO-diploma te halen</a:t>
          </a:r>
          <a:endParaRPr lang="en-US" sz="2700" kern="1200" dirty="0"/>
        </a:p>
      </dsp:txBody>
      <dsp:txXfrm>
        <a:off x="0" y="2768070"/>
        <a:ext cx="6900512" cy="1384035"/>
      </dsp:txXfrm>
    </dsp:sp>
    <dsp:sp modelId="{D7718985-5DE6-4EEA-B72C-02E61B12AF6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49EA6-9C7F-410C-B3F2-79DDBA2DAF4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Het resultaat moet minimaal een 6 of een voldoende zijn. Het keuzedeelresultaat mag</a:t>
          </a:r>
          <a:r>
            <a:rPr lang="nl-NL" sz="2700" kern="1200" dirty="0">
              <a:latin typeface="Calibri Light" panose="020F0302020204030204"/>
            </a:rPr>
            <a:t> niet</a:t>
          </a:r>
          <a:r>
            <a:rPr lang="nl-NL" sz="2700" kern="1200" dirty="0"/>
            <a:t> lager zijn dan een 4</a:t>
          </a:r>
          <a:endParaRPr lang="en-US" sz="2700" kern="1200" dirty="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BBB5-8975-44BD-AE3B-82FCA0FC160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8F9AF-A478-48DD-B3EA-5C5BCB76A6D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1. Coachen bij voeding en beweging in de wellness</a:t>
          </a:r>
          <a:endParaRPr lang="en-US" sz="4900" kern="1200"/>
        </a:p>
      </dsp:txBody>
      <dsp:txXfrm>
        <a:off x="0" y="2703"/>
        <a:ext cx="6900512" cy="1843578"/>
      </dsp:txXfrm>
    </dsp:sp>
    <dsp:sp modelId="{9C40F130-FA7B-4A29-A30C-2E3F8C1E828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3FD3F-2EFA-4909-AF2B-CA0090452AB0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2. De Levende tuin  </a:t>
          </a:r>
          <a:endParaRPr lang="en-US" sz="4900" kern="1200"/>
        </a:p>
      </dsp:txBody>
      <dsp:txXfrm>
        <a:off x="0" y="1846281"/>
        <a:ext cx="6900512" cy="1843578"/>
      </dsp:txXfrm>
    </dsp:sp>
    <dsp:sp modelId="{DCD4258B-EF55-4BCC-8020-0C3A141C017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E8336-5D1F-4132-AFD4-F31200D617C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3. Jongerenwerk </a:t>
          </a:r>
          <a:endParaRPr lang="en-US" sz="49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DF719-D3A2-45F3-8734-430156049D2C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53170-AF02-4732-85B4-DC3AA6F6E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714625" y="925513"/>
            <a:ext cx="4440238" cy="24987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0A4C-6D03-490F-8AA6-A9E6D802056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68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714625" y="925513"/>
            <a:ext cx="4440238" cy="24987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0A4C-6D03-490F-8AA6-A9E6D802056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9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86DFF6-FAA3-4668-B83C-3C604ACB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91D30B-6186-4C6D-8347-C56A71C3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826033-B79D-4517-A6D4-A2830197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4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D5D43-442A-41EA-8405-514DDD75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EF9D7C-7197-4114-A106-B9A503A5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4EA019-F106-4F4C-AF79-277F976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B7EF9C-EC73-4932-87B3-4D29B415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2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E8D34-D52A-42BA-AA22-1852E0A7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5963F-71D4-4320-ABBF-17DE5D97A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6E9C22-87FF-41FC-B71D-9E07797FC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F96A89-E0C0-4B37-B1A3-4E686EA8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78311-DC0C-4617-88D8-259ECE48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A708CD-679B-4788-8ADB-48DA9EB3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2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4B61D-2E81-477E-8C75-9BE118B4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CBF79B-A1E0-4AFC-AB13-913A0399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8DA27C-A466-4C97-B331-B5F0A0F0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2F192-9CC2-48CD-961C-0E764683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951C3-56AB-443E-8011-D235347D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6FCB1-D4BE-475A-8E7F-44BF826B5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A6D210-60D7-493A-97AF-B29BCA00A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015329-AAE8-48D9-A089-52C420BB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B83745-69FC-467A-9485-C7AF326C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D41DF8-99D2-462B-8981-5FC8EBD5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65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055F09-CE3A-49AA-A00E-92C41B5B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CD6451-352E-4FD0-87D3-FC71C5DAE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233A04-F931-4390-B3A6-916C0F676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0E0F-2A0D-4C9B-B8F3-F8BB3388E659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1BC324-186A-4EC6-B68C-86666194D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5F32CE-8D5D-4199-8E07-DF7F5A71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7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2" r:id="rId3"/>
    <p:sldLayoutId id="214748365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322EA-D90F-435B-B644-66FE80B47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nl-NL" sz="6600"/>
              <a:t>Keuzedelen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26ADCB-7BC6-450F-8BFB-62CE54440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nl-NL" dirty="0"/>
              <a:t>Informatie van 25 mei over de keuzedelen voor P1 van je volgend schooljaar, lj2. 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4B6F4-CAA2-4ECB-BDBA-C20D286F5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1" b="1"/>
          <a:stretch/>
        </p:blipFill>
        <p:spPr>
          <a:xfrm>
            <a:off x="4102026" y="591670"/>
            <a:ext cx="3983352" cy="274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18E975-03D0-40C2-AB57-7A813694495B}"/>
              </a:ext>
            </a:extLst>
          </p:cNvPr>
          <p:cNvSpPr txBox="1"/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Nog even op een rijtje: 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ekstvak 2">
            <a:extLst>
              <a:ext uri="{FF2B5EF4-FFF2-40B4-BE49-F238E27FC236}">
                <a16:creationId xmlns:a16="http://schemas.microsoft.com/office/drawing/2014/main" id="{80A3F91F-AD84-4D61-A394-9B902AAA1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0403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031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18E975-03D0-40C2-AB57-7A813694495B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En nu?  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318306-4C17-40A9-A1C6-53ADD2BFE033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Heb je al nagedacht over deze keuzedelen? Kun je al kiezen: vul dan het formulier in op Teams, algemene kanaal lj1.  </a:t>
            </a:r>
          </a:p>
          <a:p>
            <a:pPr marL="57150">
              <a:lnSpc>
                <a:spcPct val="90000"/>
              </a:lnSpc>
              <a:spcBef>
                <a:spcPct val="20000"/>
              </a:spcBef>
            </a:pPr>
            <a:r>
              <a:rPr lang="nl-NL" sz="2200" dirty="0"/>
              <a:t> 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Twijfel je nog? Overleg met je coach &amp; klasgenoten en lees alle informatie nog eens terug. Stel eventueel morgen je vragen over Coaching aan </a:t>
            </a:r>
            <a:r>
              <a:rPr lang="nl-NL" sz="2200" dirty="0" err="1"/>
              <a:t>Marsika</a:t>
            </a:r>
            <a:r>
              <a:rPr lang="nl-NL" sz="2200" dirty="0"/>
              <a:t>.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Het aanmeldformulier staat open tot en met 28 mei 24.00 uur. 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Daarna gaan we de voorkeuren bespreken en hoor je bij welke keuzedeel je bent ingedeeld. 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098" name="Picture 2" descr="De juiste keuzes maken? 8 slimme technieken | Sprout">
            <a:extLst>
              <a:ext uri="{FF2B5EF4-FFF2-40B4-BE49-F238E27FC236}">
                <a16:creationId xmlns:a16="http://schemas.microsoft.com/office/drawing/2014/main" id="{E604851D-3B1F-41E3-B201-55C1688A1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7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6600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400"/>
              <a:t>Programma</a:t>
            </a:r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99B312C-0F53-40CC-9764-DF8C91E2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NL" sz="2200" dirty="0"/>
              <a:t>Waar gaat het over?</a:t>
            </a:r>
          </a:p>
          <a:p>
            <a:r>
              <a:rPr lang="nl-NL" sz="2200" dirty="0"/>
              <a:t>3 keuzedelen voor P1</a:t>
            </a:r>
          </a:p>
          <a:p>
            <a:r>
              <a:rPr lang="nl-NL" sz="2200" dirty="0"/>
              <a:t>En nu: aanmelden! </a:t>
            </a:r>
          </a:p>
        </p:txBody>
      </p:sp>
      <p:pic>
        <p:nvPicPr>
          <p:cNvPr id="3074" name="Picture 2" descr="Keuzedelen bij Aeres MBO">
            <a:extLst>
              <a:ext uri="{FF2B5EF4-FFF2-40B4-BE49-F238E27FC236}">
                <a16:creationId xmlns:a16="http://schemas.microsoft.com/office/drawing/2014/main" id="{11CB5AB7-1789-4ACF-90D5-F9943C951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2111" b="1"/>
          <a:stretch/>
        </p:blipFill>
        <p:spPr bwMode="auto">
          <a:xfrm>
            <a:off x="6099048" y="2663600"/>
            <a:ext cx="5458968" cy="15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Keuze-wat? 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F7D6FE-5B64-461A-AB23-0341D98E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" r="3" b="3"/>
          <a:stretch/>
        </p:blipFill>
        <p:spPr>
          <a:xfrm>
            <a:off x="4654296" y="630936"/>
            <a:ext cx="6668015" cy="391363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3CB973-AF86-4EB6-84C0-AC7960C62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mbo-opleiding</a:t>
            </a:r>
            <a:r>
              <a:rPr lang="en-US" sz="1900" dirty="0"/>
              <a:t> </a:t>
            </a:r>
            <a:r>
              <a:rPr lang="en-US" sz="1900" dirty="0" err="1"/>
              <a:t>bestaat</a:t>
            </a:r>
            <a:r>
              <a:rPr lang="en-US" sz="1900" dirty="0"/>
              <a:t> </a:t>
            </a:r>
            <a:r>
              <a:rPr lang="en-US" sz="1900" dirty="0" err="1"/>
              <a:t>niet</a:t>
            </a:r>
            <a:r>
              <a:rPr lang="en-US" sz="1900" dirty="0"/>
              <a:t> </a:t>
            </a:r>
            <a:r>
              <a:rPr lang="en-US" sz="1900" dirty="0" err="1"/>
              <a:t>alleen</a:t>
            </a:r>
            <a:r>
              <a:rPr lang="en-US" sz="1900" dirty="0"/>
              <a:t> </a:t>
            </a:r>
            <a:r>
              <a:rPr lang="en-US" sz="1900" dirty="0" err="1"/>
              <a:t>uit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kwalificatie</a:t>
            </a:r>
            <a:r>
              <a:rPr lang="en-US" sz="1900" dirty="0"/>
              <a:t>, maar </a:t>
            </a:r>
            <a:r>
              <a:rPr lang="en-US" sz="1900" dirty="0" err="1"/>
              <a:t>ook</a:t>
            </a:r>
            <a:r>
              <a:rPr lang="en-US" sz="1900" dirty="0"/>
              <a:t> </a:t>
            </a:r>
            <a:r>
              <a:rPr lang="en-US" sz="1900" dirty="0" err="1"/>
              <a:t>uit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of </a:t>
            </a:r>
            <a:r>
              <a:rPr lang="en-US" sz="1900" dirty="0" err="1"/>
              <a:t>meer</a:t>
            </a:r>
            <a:r>
              <a:rPr lang="en-US" sz="1900" dirty="0"/>
              <a:t> </a:t>
            </a:r>
            <a:r>
              <a:rPr lang="en-US" sz="1900" dirty="0" err="1"/>
              <a:t>keuzedelen</a:t>
            </a:r>
            <a:r>
              <a:rPr lang="en-US" sz="1900" dirty="0"/>
              <a:t>. Met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kun</a:t>
            </a:r>
            <a:r>
              <a:rPr lang="en-US" sz="1900" dirty="0"/>
              <a:t> je </a:t>
            </a:r>
            <a:r>
              <a:rPr lang="en-US" sz="1900" dirty="0" err="1"/>
              <a:t>je</a:t>
            </a:r>
            <a:r>
              <a:rPr lang="en-US" sz="1900" dirty="0"/>
              <a:t> </a:t>
            </a:r>
            <a:r>
              <a:rPr lang="en-US" sz="1900" dirty="0" err="1"/>
              <a:t>vakmanschap</a:t>
            </a:r>
            <a:r>
              <a:rPr lang="en-US" sz="1900" dirty="0"/>
              <a:t> </a:t>
            </a:r>
            <a:r>
              <a:rPr lang="en-US" sz="1900" dirty="0" err="1"/>
              <a:t>verbreden</a:t>
            </a:r>
            <a:r>
              <a:rPr lang="en-US" sz="1900" dirty="0"/>
              <a:t> of </a:t>
            </a:r>
            <a:r>
              <a:rPr lang="en-US" sz="1900" dirty="0" err="1"/>
              <a:t>verdiepen</a:t>
            </a:r>
            <a:r>
              <a:rPr lang="en-US" sz="1900" dirty="0"/>
              <a:t>. De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beslaan</a:t>
            </a:r>
            <a:r>
              <a:rPr lang="en-US" sz="1900" dirty="0"/>
              <a:t> in </a:t>
            </a:r>
            <a:r>
              <a:rPr lang="en-US" sz="1900" dirty="0" err="1"/>
              <a:t>totaal</a:t>
            </a:r>
            <a:r>
              <a:rPr lang="en-US" sz="1900" dirty="0"/>
              <a:t> 15% van de </a:t>
            </a:r>
            <a:r>
              <a:rPr lang="en-US" sz="1900" dirty="0" err="1"/>
              <a:t>opleidingstijd</a:t>
            </a:r>
            <a:r>
              <a:rPr lang="en-US" sz="1900" dirty="0"/>
              <a:t>.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zijn</a:t>
            </a:r>
            <a:r>
              <a:rPr lang="en-US" sz="1900" dirty="0"/>
              <a:t> </a:t>
            </a:r>
            <a:r>
              <a:rPr lang="en-US" sz="1900" dirty="0" err="1"/>
              <a:t>verplicht</a:t>
            </a:r>
            <a:r>
              <a:rPr lang="en-US" sz="1900" dirty="0"/>
              <a:t>. </a:t>
            </a:r>
            <a:r>
              <a:rPr lang="en-US" sz="1900" dirty="0" err="1"/>
              <a:t>Studenten</a:t>
            </a:r>
            <a:r>
              <a:rPr lang="en-US" sz="1900" dirty="0"/>
              <a:t> </a:t>
            </a:r>
            <a:r>
              <a:rPr lang="en-US" sz="1900" dirty="0" err="1"/>
              <a:t>leggen</a:t>
            </a:r>
            <a:r>
              <a:rPr lang="en-US" sz="1900" dirty="0"/>
              <a:t> over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ook</a:t>
            </a:r>
            <a:r>
              <a:rPr lang="en-US" sz="1900" dirty="0"/>
              <a:t> examen </a:t>
            </a:r>
            <a:r>
              <a:rPr lang="en-US" sz="1900" dirty="0" err="1"/>
              <a:t>af</a:t>
            </a:r>
            <a:r>
              <a:rPr lang="en-US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889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8E103-7B0F-4562-A9B1-EEC02B1C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harde criteria: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kstvak 3">
            <a:extLst>
              <a:ext uri="{FF2B5EF4-FFF2-40B4-BE49-F238E27FC236}">
                <a16:creationId xmlns:a16="http://schemas.microsoft.com/office/drawing/2014/main" id="{A0803275-B890-4735-98EC-5F50C19CDC64}"/>
              </a:ext>
            </a:extLst>
          </p:cNvPr>
          <p:cNvGraphicFramePr/>
          <p:nvPr/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17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Praktische informatie voor periode 1  van volgend schooljaar.</a:t>
            </a:r>
          </a:p>
        </p:txBody>
      </p:sp>
      <p:sp>
        <p:nvSpPr>
          <p:cNvPr id="6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3CB973-AF86-4EB6-84C0-AC7960C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latin typeface="+mn-lt"/>
              </a:rPr>
              <a:t>VOORAF: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Er zijn 3 keuzedelen om uit te kiezen.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Ze vinden plaats op maandag.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De rest van de week loop je stage.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De keuzedelen vinden plaats op verschillende locaties.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Bij de keuzedelen sluiten studenten van MBO </a:t>
            </a:r>
            <a:r>
              <a:rPr lang="nl-NL" sz="2200" dirty="0"/>
              <a:t>Stad en Mens van Tilburg en Nijmegen aan. </a:t>
            </a:r>
            <a:r>
              <a:rPr lang="nl-NL" sz="2200" dirty="0">
                <a:latin typeface="+mn-lt"/>
              </a:rPr>
              <a:t> </a:t>
            </a:r>
          </a:p>
          <a:p>
            <a:pPr>
              <a:buFontTx/>
              <a:buChar char="-"/>
            </a:pPr>
            <a:r>
              <a:rPr lang="nl-NL" sz="2200" dirty="0"/>
              <a:t>Het is nu nog onbekend of de keuzedelen online, op locatie of ‘hybride’ plaats vinden. In geval van uitvoering op een locatie zijn de </a:t>
            </a:r>
            <a:r>
              <a:rPr lang="nl-NL" sz="2200" dirty="0">
                <a:latin typeface="+mn-lt"/>
              </a:rPr>
              <a:t>reiskosten voor eigen rekening. </a:t>
            </a:r>
          </a:p>
          <a:p>
            <a:pPr>
              <a:buFontTx/>
              <a:buChar char="-"/>
            </a:pPr>
            <a:endParaRPr lang="nl-NL" sz="2200" dirty="0">
              <a:latin typeface="+mn-lt"/>
            </a:endParaRPr>
          </a:p>
          <a:p>
            <a:pPr>
              <a:buFontTx/>
              <a:buChar char="-"/>
            </a:pPr>
            <a:endParaRPr lang="nl-N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76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Optie 1: </a:t>
            </a:r>
            <a:r>
              <a:rPr lang="nl-NL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Coachen bij voeding en beweging in de </a:t>
            </a:r>
            <a:r>
              <a:rPr lang="nl-NL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welness</a:t>
            </a:r>
            <a:r>
              <a:rPr lang="nl-N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Lijfstijl Coach worden - Training, voeding en coaching">
            <a:extLst>
              <a:ext uri="{FF2B5EF4-FFF2-40B4-BE49-F238E27FC236}">
                <a16:creationId xmlns:a16="http://schemas.microsoft.com/office/drawing/2014/main" id="{B6069833-4BDB-479D-8095-3A75058C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95" y="3660226"/>
            <a:ext cx="4926214" cy="266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9CEA624-29DE-4067-9218-9260D578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79932"/>
            <a:ext cx="4167270" cy="2500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328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C516E6-3E98-4293-9E0F-DD229856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Optie 2: De Levende tuin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fbeeldingsresultaat voor de levende tuin">
            <a:extLst>
              <a:ext uri="{FF2B5EF4-FFF2-40B4-BE49-F238E27FC236}">
                <a16:creationId xmlns:a16="http://schemas.microsoft.com/office/drawing/2014/main" id="{C702DD62-0E94-4B6F-BC8C-823E83E3F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7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300227C0-E7E3-4AA7-ADEC-EC11C231D911}"/>
              </a:ext>
            </a:extLst>
          </p:cNvPr>
          <p:cNvSpPr txBox="1">
            <a:spLocks/>
          </p:cNvSpPr>
          <p:nvPr/>
        </p:nvSpPr>
        <p:spPr>
          <a:xfrm>
            <a:off x="524184" y="3393281"/>
            <a:ext cx="5684551" cy="3024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Onderwerpen: biodiversiteit, bodem, bemesting, compost, beplanting, verharding, omheining, beplantingsplan, water, fauna, grasland, voel/ruikplanten, toepassen levende tuin, excursies, </a:t>
            </a:r>
            <a:r>
              <a:rPr lang="nl-NL" sz="1800" dirty="0" err="1"/>
              <a:t>permacultuur</a:t>
            </a:r>
            <a:r>
              <a:rPr lang="nl-NL" sz="1800" dirty="0"/>
              <a:t>, voedselbos, ontwerpen</a:t>
            </a:r>
          </a:p>
          <a:p>
            <a:pPr marL="0" indent="0">
              <a:buNone/>
            </a:pPr>
            <a:br>
              <a:rPr lang="nl-NL" sz="1800" dirty="0"/>
            </a:br>
            <a:r>
              <a:rPr lang="nl-NL" sz="1800" dirty="0"/>
              <a:t>Examen: je gaat een presentatie houden voor dit keuzedeel De levende tuin. Om je goed voor te bereiden op de presentatie maak je een werkstuk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3D6DE4-E3C6-4792-8AAD-2AA101053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2"/>
          <a:stretch/>
        </p:blipFill>
        <p:spPr>
          <a:xfrm>
            <a:off x="671038" y="440531"/>
            <a:ext cx="5390841" cy="3031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2BB25354-4386-4C1C-8018-B5E77A0C962B}"/>
              </a:ext>
            </a:extLst>
          </p:cNvPr>
          <p:cNvSpPr/>
          <p:nvPr/>
        </p:nvSpPr>
        <p:spPr>
          <a:xfrm>
            <a:off x="7010400" y="209550"/>
            <a:ext cx="4732052" cy="33909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2000" dirty="0"/>
              <a:t>Kennis van de natuur kun je als adviseur duurzame leefomgeving inzetten bij verschillende projecten, in samenwerking met de gemeente, waterschappen en provincies en natuurlijk bij het vergroenen van wijken.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626D921-060A-4EEA-8682-121EC96C91DA}"/>
              </a:ext>
            </a:extLst>
          </p:cNvPr>
          <p:cNvSpPr/>
          <p:nvPr/>
        </p:nvSpPr>
        <p:spPr>
          <a:xfrm>
            <a:off x="6208733" y="3257550"/>
            <a:ext cx="4933641" cy="33909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Tijdens dit keuzedeel maak je stapsgewijs  een ontwerp  voor een natuurvriendelijke en levende tuin bedoeld voor een speciale doelgroep of casus. 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</a:rPr>
              <a:t>Je kunt dit project helemaal aan laten sluiten bij eigen passie en interesses! </a:t>
            </a:r>
          </a:p>
        </p:txBody>
      </p:sp>
    </p:spTree>
    <p:extLst>
      <p:ext uri="{BB962C8B-B14F-4D97-AF65-F5344CB8AC3E}">
        <p14:creationId xmlns:p14="http://schemas.microsoft.com/office/powerpoint/2010/main" val="52410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3004"/>
            <a:ext cx="6745458" cy="3082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Optie 3: Jongerenwerk 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buiten, atletiekwedstrijd, honkbal, sport&#10;&#10;Automatisch gegenereerde beschrijving">
            <a:extLst>
              <a:ext uri="{FF2B5EF4-FFF2-40B4-BE49-F238E27FC236}">
                <a16:creationId xmlns:a16="http://schemas.microsoft.com/office/drawing/2014/main" id="{320E56E2-C2FF-493B-A5B5-F6D4519F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0" r="29034" b="1"/>
          <a:stretch/>
        </p:blipFill>
        <p:spPr>
          <a:xfrm>
            <a:off x="7876903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D0ED84E-5071-42AB-AFCE-AB23D7149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89" r="1" b="16125"/>
          <a:stretch/>
        </p:blipFill>
        <p:spPr>
          <a:xfrm>
            <a:off x="7876902" y="4184905"/>
            <a:ext cx="4001589" cy="235444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8443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4D4C1E-49FF-424C-87E1-D06E5CFA3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F7A3B-C6AE-47AE-B933-0AC70898D296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7a28104-336f-447d-946e-e305ac2bcd47"/>
    <ds:schemaRef ds:uri="34354c1b-6b8c-435b-ad50-990538c1955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DE161FC-24AD-47D8-A356-6EBFC5599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495</Words>
  <Application>Microsoft Office PowerPoint</Application>
  <PresentationFormat>Breedbeeld</PresentationFormat>
  <Paragraphs>57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Keuzedelen </vt:lpstr>
      <vt:lpstr>Programma</vt:lpstr>
      <vt:lpstr>Keuze-wat? </vt:lpstr>
      <vt:lpstr>De harde criteria: </vt:lpstr>
      <vt:lpstr>Praktische informatie voor periode 1  van volgend schooljaar.</vt:lpstr>
      <vt:lpstr>Optie 1: Coachen bij voeding en beweging in de welness </vt:lpstr>
      <vt:lpstr>Optie 2: De Levende tuin</vt:lpstr>
      <vt:lpstr>PowerPoint-presentatie</vt:lpstr>
      <vt:lpstr>Optie 3: Jongerenwerk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Keuzedelen </dc:title>
  <dc:creator>Pascalle Cup</dc:creator>
  <cp:lastModifiedBy>Pascalle Cup</cp:lastModifiedBy>
  <cp:revision>1</cp:revision>
  <cp:lastPrinted>2021-05-24T17:02:12Z</cp:lastPrinted>
  <dcterms:created xsi:type="dcterms:W3CDTF">2021-05-18T13:18:03Z</dcterms:created>
  <dcterms:modified xsi:type="dcterms:W3CDTF">2021-05-25T07:30:42Z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